
<file path=[Content_Types].xml><?xml version="1.0" encoding="utf-8"?>
<Types xmlns="http://schemas.openxmlformats.org/package/2006/content-types">
  <Default Extension="png" ContentType="image/png"/>
  <Default Extension="web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753517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76774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03813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42239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15682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00511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49797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26619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eb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«Использование интеллект-карт в начальной школе»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Марченко Марина Витальевна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 МБОУ Одинцовской гимназии №14 Московской области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270535"/>
            <a:ext cx="10515600" cy="4906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ahnschrift SemiLight SemiConde" panose="020B0502040204020203" pitchFamily="34" charset="0"/>
              </a:rPr>
              <a:t>Цель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SemiLight SemiConde" panose="020B0502040204020203" pitchFamily="34" charset="0"/>
              </a:rPr>
              <a:t>: определить эффективность использования интеллект-карт на уроках русского языка в начальной школе с целью развития у младших школьников познавательной активности </a:t>
            </a:r>
            <a:endParaRPr dirty="0">
              <a:solidFill>
                <a:schemeClr val="accent2">
                  <a:lumMod val="75000"/>
                </a:schemeClr>
              </a:solidFill>
              <a:latin typeface="Bahnschrift SemiLight SemiConde" panose="020B0502040204020203" pitchFamily="3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ahnschrift SemiLight SemiConde" panose="020B0502040204020203" pitchFamily="34" charset="0"/>
              </a:rPr>
              <a:t>Задачи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SemiLight SemiConde" panose="020B0502040204020203" pitchFamily="34" charset="0"/>
              </a:rPr>
              <a:t>: </a:t>
            </a:r>
          </a:p>
          <a:p>
            <a:pPr marL="635000" lvl="0" indent="-457200">
              <a:spcBef>
                <a:spcPts val="0"/>
              </a:spcBef>
              <a:buSzPts val="2800"/>
              <a:buFontTx/>
              <a:buChar char="-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Актуализировать изученную ранее информацию;</a:t>
            </a:r>
          </a:p>
          <a:p>
            <a:pPr marL="635000" lvl="0" indent="-457200">
              <a:spcBef>
                <a:spcPts val="0"/>
              </a:spcBef>
              <a:buSzPts val="2800"/>
              <a:buFontTx/>
              <a:buChar char="-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Структурировать полученные знания;</a:t>
            </a:r>
          </a:p>
          <a:p>
            <a:pPr marL="635000" lvl="0" indent="-457200">
              <a:spcBef>
                <a:spcPts val="0"/>
              </a:spcBef>
              <a:buSzPts val="2800"/>
              <a:buFontTx/>
              <a:buChar char="-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Развивать познавательный интерес.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3089709" y="211825"/>
            <a:ext cx="6441166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Теоретическое описание приема</a:t>
            </a:r>
            <a:endParaRPr sz="3700" dirty="0">
              <a:solidFill>
                <a:schemeClr val="accent2">
                  <a:lumMod val="75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SemiLight SemiConde" panose="020B0502040204020203" pitchFamily="34" charset="0"/>
              </a:rPr>
              <a:t>		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Интеллект-карта – это древовидная схема, в центре которой располагается ключевая цель или идея, от которой, подобно ветвям дерева, отходят связанные понятия  и ассоциации.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Bahnschrift SemiLight Condensed" panose="020B0502040204020203" pitchFamily="34" charset="0"/>
            </a:endParaRP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		Этот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метод базируется на принципах работы человеческого мозга и структуре нейронных связей. Ценность интеллект-карт в том, что они не содержат никаких лишних сведений. Она помогает визуально структурировать, запоминать и объяснять сложные вещи.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759425"/>
            <a:ext cx="11944982" cy="6170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ru-RU" sz="4000" u="sng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Предмет: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язык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u="sng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Класс: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u="sng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«Глагол»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u="sng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урока: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актуализация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u="sng" dirty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Варианты применения</a:t>
            </a:r>
            <a:r>
              <a:rPr lang="ru-RU" sz="4000" u="sng" dirty="0" smtClean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Bahnschrift 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интеллект-карту на этапе актуализации, чтобы ребята вспомнили уже изученный за несколько предыдущих уроков материал; составить интеллект-карту на этапе рефлексии, чтобы обучающиеся вспомнили, о чём шла речь на уроке.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991402" y="457199"/>
            <a:ext cx="4023360" cy="5250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Bahnschrift SemiCondensed" panose="020B0502040204020203" pitchFamily="34" charset="0"/>
              </a:rPr>
              <a:t>В начале урока мы с обучающимися совместными усилиями составляли данную карту, вспоминали и структурировали уже знакомую информацию о частях речи, чтобы перейти к более глубокому изучению этой  темы.</a:t>
            </a:r>
            <a:endParaRPr sz="2800" dirty="0">
              <a:solidFill>
                <a:schemeClr val="accent2">
                  <a:lumMod val="75000"/>
                </a:schemeClr>
              </a:solidFill>
              <a:latin typeface="Bahnschrift SemiCondensed" panose="020B0502040204020203" pitchFamily="34" charset="0"/>
            </a:endParaRPr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9" t="22201" r="14321" b="8478"/>
          <a:stretch/>
        </p:blipFill>
        <p:spPr>
          <a:xfrm>
            <a:off x="5611527" y="1155033"/>
            <a:ext cx="5675698" cy="4800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4300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Применение данного метода помогло мне выстроить актуализацию так, что процесс стал интересным и эффективным. Многим детям тяжело воспринимать информацию в виде текста или монолога/ диалога. </a:t>
            </a:r>
            <a:r>
              <a:rPr lang="ru-RU" b="0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Когда информации много, такой способ её структурирования позволяет ничего не забыть и не запутаться при более глубоком погружении в тему. Узнавая новое о частях речи мы дополняем эту карту. Кроме того, сам процесс создания карты очень увлекает ребят.</a:t>
            </a:r>
            <a:endParaRPr b="0" dirty="0">
              <a:solidFill>
                <a:schemeClr val="accent2">
                  <a:lumMod val="75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71" b="27169"/>
          <a:stretch/>
        </p:blipFill>
        <p:spPr>
          <a:xfrm>
            <a:off x="4389120" y="1588168"/>
            <a:ext cx="7575082" cy="3339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6" b="12006"/>
          <a:stretch/>
        </p:blipFill>
        <p:spPr>
          <a:xfrm>
            <a:off x="0" y="1104280"/>
            <a:ext cx="12192000" cy="5046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178</Words>
  <Application>Microsoft Office PowerPoint</Application>
  <PresentationFormat>Широкоэкранный</PresentationFormat>
  <Paragraphs>17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Bahnschrift Light Condensed</vt:lpstr>
      <vt:lpstr>Bahnschrift SemiCondensed</vt:lpstr>
      <vt:lpstr>Bahnschrift SemiLight Condensed</vt:lpstr>
      <vt:lpstr>Bahnschrift SemiLight SemiConde</vt:lpstr>
      <vt:lpstr>Calibri</vt:lpstr>
      <vt:lpstr>Times New Roman</vt:lpstr>
      <vt:lpstr>1_Тема Office</vt:lpstr>
      <vt:lpstr>Презентация PowerPoint</vt:lpstr>
      <vt:lpstr>Презентация PowerPoint</vt:lpstr>
      <vt:lpstr>Теоретическое описание приема</vt:lpstr>
      <vt:lpstr>Предмет: русский язык Класс: 2 Тема: «Глагол» Этап урока: актуализация Варианты применения: составить интеллект-карту на этапе актуализации, чтобы ребята вспомнили уже изученный за несколько предыдущих уроков материал; составить интеллект-карту на этапе рефлексии, чтобы обучающиеся вспомнили, о чём шла речь на уроке. </vt:lpstr>
      <vt:lpstr>В начале урока мы с обучающимися совместными усилиями составляли данную карту, вспоминали и структурировали уже знакомую информацию о частях речи, чтобы перейти к более глубокому изучению этой  темы.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Учетная запись Майкрософт</cp:lastModifiedBy>
  <cp:revision>8</cp:revision>
  <dcterms:created xsi:type="dcterms:W3CDTF">2024-01-14T08:39:34Z</dcterms:created>
  <dcterms:modified xsi:type="dcterms:W3CDTF">2026-03-20T17:10:04Z</dcterms:modified>
</cp:coreProperties>
</file>